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1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D89CD-04A0-4B5D-BAC3-E0F4D65BEB48}" type="datetimeFigureOut">
              <a:rPr lang="ru-RU"/>
              <a:pPr>
                <a:defRPr/>
              </a:pPr>
              <a:t>11.09.2015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B75A0-39B4-4D6D-88A6-14FF7431FD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2EEA6-30CC-466A-BAF1-664F2AA6FCA7}" type="datetimeFigureOut">
              <a:rPr lang="ru-RU"/>
              <a:pPr>
                <a:defRPr/>
              </a:pPr>
              <a:t>11.09.2015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5A242-AF73-4FD3-BD3A-D70042EA15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642DF-4B9D-4787-B082-B739CB6C4A2D}" type="datetimeFigureOut">
              <a:rPr lang="ru-RU"/>
              <a:pPr>
                <a:defRPr/>
              </a:pPr>
              <a:t>11.09.2015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CBED2-A797-41E8-9172-82E3271D87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EE86D-2FFE-4C2E-B2B0-66E2D8BDF09D}" type="datetimeFigureOut">
              <a:rPr lang="ru-RU"/>
              <a:pPr>
                <a:defRPr/>
              </a:pPr>
              <a:t>11.09.2015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D8CC6-DFEB-43CC-925A-9CC1FC68A3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6779A-226F-4B6D-A765-11A8ABC0EBF1}" type="datetimeFigureOut">
              <a:rPr lang="ru-RU"/>
              <a:pPr>
                <a:defRPr/>
              </a:pPr>
              <a:t>11.09.2015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B236D-8FC0-49A6-8070-E34AF60878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DD867-8F7B-4DC0-99DC-6A85269215CF}" type="datetimeFigureOut">
              <a:rPr lang="ru-RU"/>
              <a:pPr>
                <a:defRPr/>
              </a:pPr>
              <a:t>11.09.2015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F7EC8-BE2F-4D65-B767-4ECE03E4F0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376C7-2145-41B6-A749-B7E2C9CE0C2D}" type="datetimeFigureOut">
              <a:rPr lang="ru-RU"/>
              <a:pPr>
                <a:defRPr/>
              </a:pPr>
              <a:t>11.09.2015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084FC-A727-4D4A-B22E-CAE0E12241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07E3A-AAA8-45DA-96B1-C095BC4461ED}" type="datetimeFigureOut">
              <a:rPr lang="ru-RU"/>
              <a:pPr>
                <a:defRPr/>
              </a:pPr>
              <a:t>11.09.2015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A6274-022E-4CE5-B0B8-F79349ACBE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02F1A-A891-4F6A-B7B1-954C62D7214D}" type="datetimeFigureOut">
              <a:rPr lang="ru-RU"/>
              <a:pPr>
                <a:defRPr/>
              </a:pPr>
              <a:t>11.09.2015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C2EE0-D96A-4C20-9BDD-9FCF02168F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08033-24B8-4659-B01F-1F47A693431B}" type="datetimeFigureOut">
              <a:rPr lang="ru-RU"/>
              <a:pPr>
                <a:defRPr/>
              </a:pPr>
              <a:t>11.09.2015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8F772-28AA-496A-94A7-0FCD86ADE0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0854B-33D1-4440-B364-3D8F7F14FD16}" type="datetimeFigureOut">
              <a:rPr lang="ru-RU"/>
              <a:pPr>
                <a:defRPr/>
              </a:pPr>
              <a:t>11.09.2015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8FB14-4E93-4080-A2AC-82EF5BD038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2DAD7D6-C91C-4821-8A86-32630DD2157E}" type="datetimeFigureOut">
              <a:rPr lang="ru-RU"/>
              <a:pPr>
                <a:defRPr/>
              </a:pPr>
              <a:t>11.09.2015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4955B4F-E71B-4A17-95F2-7697F39F76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smtClean="0"/>
              <a:t>План работы УМК ИЕН </a:t>
            </a:r>
            <a:br>
              <a:rPr lang="ru-RU" b="1" smtClean="0"/>
            </a:br>
            <a:r>
              <a:rPr lang="ru-RU" b="1" smtClean="0"/>
              <a:t>на 2014-2015 учебный год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23 октября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800"/>
          </a:xfrm>
        </p:spPr>
        <p:txBody>
          <a:bodyPr/>
          <a:lstStyle/>
          <a:p>
            <a:r>
              <a:rPr lang="ru-RU" smtClean="0"/>
              <a:t>Состав УМК</a:t>
            </a:r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313" y="1143000"/>
            <a:ext cx="6858000" cy="511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928688"/>
            <a:ext cx="8229600" cy="3857625"/>
          </a:xfrm>
        </p:spPr>
        <p:txBody>
          <a:bodyPr/>
          <a:lstStyle/>
          <a:p>
            <a:r>
              <a:rPr lang="ru-RU" b="1" smtClean="0"/>
              <a:t>План работы </a:t>
            </a:r>
            <a:r>
              <a:rPr lang="ru-RU" smtClean="0"/>
              <a:t/>
            </a:r>
            <a:br>
              <a:rPr lang="ru-RU" smtClean="0"/>
            </a:br>
            <a:r>
              <a:rPr lang="ru-RU" b="1" smtClean="0"/>
              <a:t>учебно-методической комиссии института естественных наук</a:t>
            </a:r>
            <a:r>
              <a:rPr lang="ru-RU" smtClean="0"/>
              <a:t/>
            </a:r>
            <a:br>
              <a:rPr lang="ru-RU" smtClean="0"/>
            </a:br>
            <a:r>
              <a:rPr lang="ru-RU" b="1" smtClean="0"/>
              <a:t>на 2014-2015 учебный год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285750"/>
            <a:ext cx="8858250" cy="625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142875"/>
            <a:ext cx="8837613" cy="628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142875"/>
            <a:ext cx="8715375" cy="640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11113"/>
            <a:ext cx="8858250" cy="684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2428875"/>
            <a:ext cx="8229600" cy="1143000"/>
          </a:xfrm>
        </p:spPr>
        <p:txBody>
          <a:bodyPr/>
          <a:lstStyle/>
          <a:p>
            <a:r>
              <a:rPr lang="ru-RU" smtClean="0"/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15</Words>
  <Application>Microsoft Office PowerPoint</Application>
  <PresentationFormat>Экран (4:3)</PresentationFormat>
  <Paragraphs>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Calibri</vt:lpstr>
      <vt:lpstr>Arial</vt:lpstr>
      <vt:lpstr>Тема Office</vt:lpstr>
      <vt:lpstr>План работы УМК ИЕН  на 2014-2015 учебный год</vt:lpstr>
      <vt:lpstr>Состав УМК</vt:lpstr>
      <vt:lpstr>План работы  учебно-методической комиссии института естественных наук на 2014-2015 учебный год </vt:lpstr>
      <vt:lpstr>Слайд 4</vt:lpstr>
      <vt:lpstr>Слайд 5</vt:lpstr>
      <vt:lpstr>Слайд 6</vt:lpstr>
      <vt:lpstr>Слайд 7</vt:lpstr>
      <vt:lpstr>Спасибо за внимание!</vt:lpstr>
    </vt:vector>
  </TitlesOfParts>
  <Company>ЯГУ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 работы УМК ИЕН на 2014-2015 учебный год</dc:title>
  <dc:creator>ЦТО</dc:creator>
  <cp:lastModifiedBy>Татьяна</cp:lastModifiedBy>
  <cp:revision>2</cp:revision>
  <dcterms:created xsi:type="dcterms:W3CDTF">2014-10-24T00:20:21Z</dcterms:created>
  <dcterms:modified xsi:type="dcterms:W3CDTF">2015-09-11T00:22:13Z</dcterms:modified>
</cp:coreProperties>
</file>